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Average" panose="020B0604020202020204" charset="0"/>
      <p:regular r:id="rId11"/>
    </p:embeddedFont>
    <p:embeddedFont>
      <p:font typeface="Oswald" panose="00000500000000000000" pitchFamily="2" charset="-52"/>
      <p:regular r:id="rId12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4" d="100"/>
          <a:sy n="124" d="100"/>
        </p:scale>
        <p:origin x="2184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c0326bd7a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c0326bd7a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c0326bd7a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c0326bd7a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c0326bd7a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c0326bd7a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c23622787c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c23622787c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c23622787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c23622787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c0326bd7a6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c0326bd7a6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c23622787c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c23622787c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11700" y="109450"/>
            <a:ext cx="8520600" cy="2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49050" y="357825"/>
            <a:ext cx="8520600" cy="21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5200">
                <a:solidFill>
                  <a:schemeClr val="dk1"/>
                </a:solidFill>
              </a:rPr>
              <a:t>Использование нейронных сетей для </a:t>
            </a:r>
            <a:endParaRPr sz="52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5200">
                <a:solidFill>
                  <a:schemeClr val="dk1"/>
                </a:solidFill>
              </a:rPr>
              <a:t>генерации хокку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Состав команды Hub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0" y="966075"/>
            <a:ext cx="9222600" cy="41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7200">
                <a:latin typeface="Times New Roman"/>
                <a:ea typeface="Times New Roman"/>
                <a:cs typeface="Times New Roman"/>
                <a:sym typeface="Times New Roman"/>
              </a:rPr>
              <a:t>  Уфимцев Ю.Э       Акулин М.А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</a:t>
            </a:r>
            <a:r>
              <a:rPr lang="ru" sz="7200">
                <a:latin typeface="Times New Roman"/>
                <a:ea typeface="Times New Roman"/>
                <a:cs typeface="Times New Roman"/>
                <a:sym typeface="Times New Roman"/>
              </a:rPr>
              <a:t>Гарчев В.Е           Кунгурцев 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" sz="7200">
                <a:latin typeface="Times New Roman"/>
                <a:ea typeface="Times New Roman"/>
                <a:cs typeface="Times New Roman"/>
                <a:sym typeface="Times New Roman"/>
              </a:rPr>
              <a:t>Р.А        Кичигин С.А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7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" sz="4800"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ru" sz="4000">
                <a:latin typeface="Times New Roman"/>
                <a:ea typeface="Times New Roman"/>
                <a:cs typeface="Times New Roman"/>
                <a:sym typeface="Times New Roman"/>
              </a:rPr>
              <a:t>     Создание сайта                    Тренировка нейронной сети             Распределение задач,                      Подготовка датасета                  Связь частей проекта по grpc                                                     </a:t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40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                                           организация работы, контроль процесса    </a:t>
            </a:r>
            <a:r>
              <a:rPr lang="ru" sz="48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          </a:t>
            </a:r>
            <a:r>
              <a:rPr lang="ru" sz="7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" sz="56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                                                                                      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75" y="1076100"/>
            <a:ext cx="1502800" cy="23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4625" y="1076100"/>
            <a:ext cx="1454619" cy="23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8525" y="1076100"/>
            <a:ext cx="1458075" cy="238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38500" y="1076100"/>
            <a:ext cx="1458076" cy="23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52175" y="1076100"/>
            <a:ext cx="1444871" cy="23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                                Постановка задачи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Хокку это традиционная форма японской поэзии, стих состоит из 17 слогов, разбитых на 3 строки, первая и третья строки состоят из 5 слогов, а вторая из 7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                                                    it ebbs and flows now  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                                                 my will a rock in the swell  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                                                         i sink beneath it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Целью нашего проекта является популяризация хокку и получение опыта работы с нейронными сетями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                                 Подготовка датасета</a:t>
            </a:r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8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Датасет хокку был взят из трех источников, 2 датасета с сайта haggle и взяли хокку с сайта стихотворений.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Из полученных хокку были удалены те, которые не соответствовали формату 5-7-5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 итоге наш датасет составляет более 13 тысяч хокку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2100" y="2455450"/>
            <a:ext cx="3431901" cy="252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Реализация</a:t>
            </a:r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Для решения задачи мы решили использовать находящуюся в открытом доступе модель gpt2 и настроили ее для генерации хокку при помощи подготовленного датасета.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2075" y="2652900"/>
            <a:ext cx="4919852" cy="199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Принцип работы модели</a:t>
            </a: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5634"/>
            <a:ext cx="9144001" cy="3143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Результат работы 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Видео">
            <a:hlinkClick r:id="" action="ppaction://media"/>
            <a:extLst>
              <a:ext uri="{FF2B5EF4-FFF2-40B4-BE49-F238E27FC236}">
                <a16:creationId xmlns:a16="http://schemas.microsoft.com/office/drawing/2014/main" id="{FED7509F-2685-0B4D-826B-D7D6C869B8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0944" y="1152475"/>
            <a:ext cx="8128000" cy="39047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Дальнейшее развитие</a:t>
            </a: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улучшения качества генерируемых хокку можно предпринять следующие действия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Повышение качества данных в датасете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Повышение размера датасета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Оптимизация модели и более длительное время тренировки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217</Words>
  <Application>Microsoft Office PowerPoint</Application>
  <PresentationFormat>Экран (16:9)</PresentationFormat>
  <Paragraphs>38</Paragraphs>
  <Slides>8</Slides>
  <Notes>8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Average</vt:lpstr>
      <vt:lpstr>Arial</vt:lpstr>
      <vt:lpstr>Times New Roman</vt:lpstr>
      <vt:lpstr>Oswald</vt:lpstr>
      <vt:lpstr>Slate</vt:lpstr>
      <vt:lpstr>Презентация PowerPoint</vt:lpstr>
      <vt:lpstr>Состав команды Hub</vt:lpstr>
      <vt:lpstr>                                    Постановка задачи</vt:lpstr>
      <vt:lpstr>                                     Подготовка датасета</vt:lpstr>
      <vt:lpstr>Реализация</vt:lpstr>
      <vt:lpstr>Принцип работы модели</vt:lpstr>
      <vt:lpstr>Результат работы </vt:lpstr>
      <vt:lpstr>Дальнейшее развитие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Акулин Максим Александрович</cp:lastModifiedBy>
  <cp:revision>1</cp:revision>
  <dcterms:modified xsi:type="dcterms:W3CDTF">2022-12-28T07:56:48Z</dcterms:modified>
</cp:coreProperties>
</file>